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63" r:id="rId5"/>
    <p:sldId id="258" r:id="rId6"/>
    <p:sldId id="264" r:id="rId7"/>
    <p:sldId id="260" r:id="rId8"/>
    <p:sldId id="267" r:id="rId9"/>
    <p:sldId id="261" r:id="rId10"/>
    <p:sldId id="259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9F5B1-F429-7310-8336-3FD89B9AF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6A04FE-70A6-AF94-D450-9FEB2CA785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A87B35-8498-380B-EFC4-FA348F3A0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B5BF3-11E5-4940-BACB-6C4149071C22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10CDD-C4F5-B961-CCE0-5BE17B3D1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8EA9B5-251F-4EE8-6EF4-9FC046CC0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987C3-6C1C-43EB-8029-B7D7108D1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54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5307C-396F-31CE-436D-95E79BF1D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E74ABB-4368-B20C-D7F5-52793D2BB2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8439C-E1FE-E2B8-0D40-4634F51AE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B5BF3-11E5-4940-BACB-6C4149071C22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B5486-9C10-F28F-840E-47DD65C9D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9FE12-66D8-9323-0A46-876B86381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987C3-6C1C-43EB-8029-B7D7108D1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701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253976-4E9F-A46D-DF44-9A4E6B2280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62957F-36D6-1727-DD79-6972D7FA47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84789-C982-2850-A793-376CDAB49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B5BF3-11E5-4940-BACB-6C4149071C22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6ECB96-7E38-928F-BAE3-AF85ACC39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BBC2A-CD07-BFE2-8C7E-E4DB00378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987C3-6C1C-43EB-8029-B7D7108D1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73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B008D-6E77-03B4-42CB-6FE3882A7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0DAF5-FD68-93ED-9CD6-2F29AA188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94D1B-F782-91E0-454F-831E955EC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B5BF3-11E5-4940-BACB-6C4149071C22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10D6B-75B9-9B0A-E291-0C8F9C260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8A472C-26C3-BC32-96FF-36E276667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987C3-6C1C-43EB-8029-B7D7108D1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861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76876-65BA-13EE-E3D0-E74419219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3BC79-383F-4DBA-2E72-485728F936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849D6-C4C1-824E-8795-56562681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B5BF3-11E5-4940-BACB-6C4149071C22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D77B5-B8AD-4F9A-36C4-C02D8A69D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66DFF-4879-F533-A733-DFDDD2229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987C3-6C1C-43EB-8029-B7D7108D1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544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60DDD-9ED0-A02D-4BA2-57CFCDB67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D593D-1E01-FCD2-3ECE-4379E9ACB2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B85586-EB15-ED2D-E1F6-7A64E630C6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90326-43E0-B0A3-EC25-08CB4A78A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B5BF3-11E5-4940-BACB-6C4149071C22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AFDBAC-9F7A-4B1A-FB30-45C482230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CBB645-95D1-B179-A2EB-E3FAA8ACE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987C3-6C1C-43EB-8029-B7D7108D1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15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A91AE-53BB-FA10-A9EA-BD0682B71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FEADC-E23B-7F02-F1C8-CDA706279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8B01C6-8126-3929-6735-1958ABD23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7520BE-64D2-55AD-0EB9-B8CFBD6305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631169-61DE-72DF-B2B5-6D46A4D58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447E17-3EEE-6E68-D8F4-D37AB793F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B5BF3-11E5-4940-BACB-6C4149071C22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0A82A4-8282-650A-8D50-A93CC5C32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D0B423-D4B5-650B-C2D1-E41ED149C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987C3-6C1C-43EB-8029-B7D7108D1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32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5DAD3-CB91-2C1D-EE49-74B02E6B6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32304F-D365-F9A9-9A7B-3DC12968B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B5BF3-11E5-4940-BACB-6C4149071C22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07DA16-9DB1-FB33-4640-665E802FD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C7CE40-D069-3476-1386-15822D471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987C3-6C1C-43EB-8029-B7D7108D1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407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E79E98-3A41-5F21-920E-7CA649DFD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B5BF3-11E5-4940-BACB-6C4149071C22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8595D9-33F1-C400-1592-7A2DF44AA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ACEB9-EC66-44FB-6C8F-8EEF8BD90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987C3-6C1C-43EB-8029-B7D7108D1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936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7F889-3ACA-E2E6-C1D9-AB939EE9D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38937-6745-1B8D-C227-BDDF2478E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E55830-54F5-D890-26A4-264247F706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BB1301-451E-CE16-135B-143909B12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B5BF3-11E5-4940-BACB-6C4149071C22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A2F67-D152-0B7B-CF3A-CF32CDB55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B1202B-F9DC-91CA-88AA-DAB4F913F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987C3-6C1C-43EB-8029-B7D7108D1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852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5E99E-C727-183D-83B7-63059B781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3F8724-8BD3-1641-A846-2D01B90B8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41727E-603F-8031-0DC5-8559BE3521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412106-7E37-3423-7BA9-48B334080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B5BF3-11E5-4940-BACB-6C4149071C22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E8E068-47F2-43C0-02EA-BA5D6BD2A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DC0788-D0FD-1B4E-710C-7742E619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987C3-6C1C-43EB-8029-B7D7108D1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346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55868A-07A3-F58A-C3A3-6AD850B9F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E7EDE7-E8EE-3502-4096-76E958E768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2B45D6-97F8-3F6C-116C-FB30A3A404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B5BF3-11E5-4940-BACB-6C4149071C22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33297-CB40-97EB-F6B4-F245FFB946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B0F19-C0E5-8600-3385-94F9FC887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987C3-6C1C-43EB-8029-B7D7108D1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33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nbc.com/2023/11/01/why-dealers-say-ev-sales-have-slowed.html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8billiontrees.com/carbon-offsets-credits/cars/how-many-electric-cars-in-the-us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hyperlink" Target="https://github.com/kemfic/Curved-Lane-Line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mfic/Curved-Lane-Lines" TargetMode="External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huraman14/Vehicle-detection" TargetMode="External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65855-1791-DAE9-1004-17AF24490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OpenCV</a:t>
            </a:r>
            <a:r>
              <a:rPr lang="ko-KR" altLang="en-US" dirty="0"/>
              <a:t>와</a:t>
            </a:r>
            <a:r>
              <a:rPr lang="ko-KR" altLang="en-US" b="1" dirty="0"/>
              <a:t> </a:t>
            </a:r>
            <a:r>
              <a:rPr lang="en-US" altLang="ko-KR" b="1" dirty="0"/>
              <a:t>YOLO</a:t>
            </a:r>
            <a:r>
              <a:rPr lang="ko-KR" altLang="en-US" dirty="0"/>
              <a:t>를 활용한</a:t>
            </a:r>
            <a:br>
              <a:rPr lang="en-US" altLang="ko-KR" b="1" dirty="0"/>
            </a:br>
            <a:r>
              <a:rPr lang="ko-KR" altLang="en-US" dirty="0"/>
              <a:t>불법 차선 변경 감지 시스템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71BF52-390B-0C11-607E-5214D28EC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9609" y="4550786"/>
            <a:ext cx="3152775" cy="827087"/>
          </a:xfrm>
        </p:spPr>
        <p:txBody>
          <a:bodyPr>
            <a:normAutofit/>
          </a:bodyPr>
          <a:lstStyle/>
          <a:p>
            <a:r>
              <a:rPr lang="en-US" sz="2800" b="1" dirty="0"/>
              <a:t>2020069049 </a:t>
            </a:r>
            <a:r>
              <a:rPr lang="ko-KR" altLang="en-US" sz="2800" b="1" dirty="0"/>
              <a:t>이진희</a:t>
            </a:r>
            <a:endParaRPr lang="en-US" altLang="ko-KR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C87258-DA15-3BB5-E591-03EDDD0BDD10}"/>
              </a:ext>
            </a:extLst>
          </p:cNvPr>
          <p:cNvSpPr txBox="1"/>
          <p:nvPr/>
        </p:nvSpPr>
        <p:spPr>
          <a:xfrm>
            <a:off x="5153024" y="3737987"/>
            <a:ext cx="1885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Trailblazer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87F9A2E-FC57-6115-2AB2-42047A07CBE2}"/>
              </a:ext>
            </a:extLst>
          </p:cNvPr>
          <p:cNvSpPr txBox="1">
            <a:spLocks/>
          </p:cNvSpPr>
          <p:nvPr/>
        </p:nvSpPr>
        <p:spPr>
          <a:xfrm>
            <a:off x="4519608" y="5192353"/>
            <a:ext cx="3152775" cy="827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2019068050 </a:t>
            </a:r>
            <a:r>
              <a:rPr lang="ko-KR" altLang="en-US" sz="2800" b="1" dirty="0"/>
              <a:t>나동규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74711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F1FE8096-859E-7A04-D3C6-BC60E92319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_x330619160">
            <a:extLst>
              <a:ext uri="{FF2B5EF4-FFF2-40B4-BE49-F238E27FC236}">
                <a16:creationId xmlns:a16="http://schemas.microsoft.com/office/drawing/2014/main" id="{D930E92F-2533-51B6-9DE9-B12CCCA5B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" t="262" r="197" b="681"/>
          <a:stretch>
            <a:fillRect/>
          </a:stretch>
        </p:blipFill>
        <p:spPr bwMode="auto">
          <a:xfrm>
            <a:off x="6096000" y="1005680"/>
            <a:ext cx="6096000" cy="484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327904600">
            <a:extLst>
              <a:ext uri="{FF2B5EF4-FFF2-40B4-BE49-F238E27FC236}">
                <a16:creationId xmlns:a16="http://schemas.microsoft.com/office/drawing/2014/main" id="{5FFBD94A-F778-3D7E-315E-B3AC34A4B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" t="194" r="395" b="583"/>
          <a:stretch>
            <a:fillRect/>
          </a:stretch>
        </p:blipFill>
        <p:spPr bwMode="auto">
          <a:xfrm>
            <a:off x="23812" y="506412"/>
            <a:ext cx="6072188" cy="584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5822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CDBA8-F72B-674F-C5C0-DF650C083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7536" y="2766218"/>
            <a:ext cx="1276927" cy="1325563"/>
          </a:xfrm>
        </p:spPr>
        <p:txBody>
          <a:bodyPr/>
          <a:lstStyle/>
          <a:p>
            <a:r>
              <a:rPr lang="en-US" b="1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688001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6E3C50-6095-B337-D605-BFFAA8E72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2" y="2686050"/>
            <a:ext cx="11496675" cy="1485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372BF5-A29C-06C8-89BF-B16B6F18A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62" y="2314575"/>
            <a:ext cx="2971800" cy="742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0C450B-9915-5B99-71AC-21E6FF9A2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6487" y="2409825"/>
            <a:ext cx="1847850" cy="5524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47FA9E-CB52-639D-2D8D-4FAC71105D6D}"/>
              </a:ext>
            </a:extLst>
          </p:cNvPr>
          <p:cNvSpPr txBox="1"/>
          <p:nvPr/>
        </p:nvSpPr>
        <p:spPr>
          <a:xfrm>
            <a:off x="3724617" y="6488668"/>
            <a:ext cx="8467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5"/>
              </a:rPr>
              <a:t>https://www.cnbc.com/2023/11/01/why-dealers-say-ev-sales-have-slowed.html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698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C4D089-DCFD-ED18-AA2C-ED3D8F34D2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48"/>
          <a:stretch/>
        </p:blipFill>
        <p:spPr>
          <a:xfrm>
            <a:off x="1969917" y="279400"/>
            <a:ext cx="8252165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00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6A1230-FDD3-33AA-8646-1EED3AE615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8" t="1634" r="1422" b="6181"/>
          <a:stretch/>
        </p:blipFill>
        <p:spPr>
          <a:xfrm>
            <a:off x="1334654" y="759690"/>
            <a:ext cx="9522691" cy="533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51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A35D7E-7B70-28E2-2254-6BDE0B534308}"/>
              </a:ext>
            </a:extLst>
          </p:cNvPr>
          <p:cNvSpPr txBox="1"/>
          <p:nvPr/>
        </p:nvSpPr>
        <p:spPr>
          <a:xfrm>
            <a:off x="3016924" y="6488668"/>
            <a:ext cx="9175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https://8billiontrees.com/carbon-offsets-credits/cars/how-many-electric-cars-in-the-us/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040727-828D-9A27-69EA-3580E6403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4" y="1866364"/>
            <a:ext cx="7143750" cy="40195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FE5DF9-24C0-AE60-E854-D3B25FF82155}"/>
              </a:ext>
            </a:extLst>
          </p:cNvPr>
          <p:cNvSpPr txBox="1"/>
          <p:nvPr/>
        </p:nvSpPr>
        <p:spPr>
          <a:xfrm>
            <a:off x="3064162" y="602754"/>
            <a:ext cx="60636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200" dirty="0"/>
              <a:t>미국 내 전기 자동차 비율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306403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83E74D-4A7D-FC1B-B849-B916A7DE33A8}"/>
              </a:ext>
            </a:extLst>
          </p:cNvPr>
          <p:cNvSpPr txBox="1"/>
          <p:nvPr/>
        </p:nvSpPr>
        <p:spPr>
          <a:xfrm>
            <a:off x="2780145" y="2198100"/>
            <a:ext cx="6631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/>
              <a:t>차량 차선 변경 탐지</a:t>
            </a:r>
            <a:endParaRPr lang="en-US" sz="4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BFA593-FDD1-540F-3E65-74865F81C222}"/>
              </a:ext>
            </a:extLst>
          </p:cNvPr>
          <p:cNvSpPr txBox="1"/>
          <p:nvPr/>
        </p:nvSpPr>
        <p:spPr>
          <a:xfrm>
            <a:off x="4345708" y="3316007"/>
            <a:ext cx="3500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번호판 모자이크</a:t>
            </a:r>
            <a:endParaRPr lang="en-US" sz="3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E23EEE-9736-612D-CECB-1A47A06B3DD8}"/>
              </a:ext>
            </a:extLst>
          </p:cNvPr>
          <p:cNvSpPr txBox="1"/>
          <p:nvPr/>
        </p:nvSpPr>
        <p:spPr>
          <a:xfrm>
            <a:off x="4802909" y="4249248"/>
            <a:ext cx="2586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대화 음소거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097518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43FC-5AA6-F81A-7C5A-DE1E596D8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Lane Detection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9232CB-38E8-D2D6-E9CF-4700E61EAD51}"/>
              </a:ext>
            </a:extLst>
          </p:cNvPr>
          <p:cNvSpPr txBox="1"/>
          <p:nvPr/>
        </p:nvSpPr>
        <p:spPr>
          <a:xfrm>
            <a:off x="6889650" y="6488668"/>
            <a:ext cx="5302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https://github.com/kemfic/Curved-Lane-Lines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46C508-7F88-78F4-41EC-DE159BEB1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988" y="1851660"/>
            <a:ext cx="5600024" cy="315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084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43FC-5AA6-F81A-7C5A-DE1E596D8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Lane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D8FF65-9293-823E-5DCA-24B98EE7C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1851660"/>
            <a:ext cx="5608320" cy="31546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9232CB-38E8-D2D6-E9CF-4700E61EAD51}"/>
              </a:ext>
            </a:extLst>
          </p:cNvPr>
          <p:cNvSpPr txBox="1"/>
          <p:nvPr/>
        </p:nvSpPr>
        <p:spPr>
          <a:xfrm>
            <a:off x="6889650" y="6488668"/>
            <a:ext cx="5302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https://github.com/kemfic/Curved-Lane-Lines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410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E49333-73A4-CAD0-E5E6-F4A58FEFFD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" b="2302"/>
          <a:stretch/>
        </p:blipFill>
        <p:spPr>
          <a:xfrm>
            <a:off x="3258704" y="1851674"/>
            <a:ext cx="5674591" cy="315465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F28FA38-B901-13D2-8099-4EDDE6AED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Vehicle Detection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F123A4-FA9C-11C4-A459-427CF4A26D04}"/>
              </a:ext>
            </a:extLst>
          </p:cNvPr>
          <p:cNvSpPr txBox="1"/>
          <p:nvPr/>
        </p:nvSpPr>
        <p:spPr>
          <a:xfrm>
            <a:off x="6170757" y="6492875"/>
            <a:ext cx="6021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https://github.com/mathuraman14/Vehicle-detection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53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100</Words>
  <Application>Microsoft Office PowerPoint</Application>
  <PresentationFormat>Widescreen</PresentationFormat>
  <Paragraphs>17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OpenCV와 YOLO를 활용한 불법 차선 변경 감지 시스템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Lane Detection</vt:lpstr>
      <vt:lpstr>Lane Detection</vt:lpstr>
      <vt:lpstr>Vehicle Detection</vt:lpstr>
      <vt:lpstr>PowerPoint Presentation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OpenCV와 YOLO를 활용한 불법 차선 변경 감지 시스템</dc:title>
  <dc:creator>DongGyu Na</dc:creator>
  <cp:lastModifiedBy>DongGyu Na</cp:lastModifiedBy>
  <cp:revision>20</cp:revision>
  <dcterms:created xsi:type="dcterms:W3CDTF">2023-12-20T01:24:28Z</dcterms:created>
  <dcterms:modified xsi:type="dcterms:W3CDTF">2023-12-20T21:07:10Z</dcterms:modified>
</cp:coreProperties>
</file>